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414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D33C-E55C-4B28-BF87-FF3307E611FF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5D05-042E-474B-8A21-515CE78F0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05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D33C-E55C-4B28-BF87-FF3307E611FF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5D05-042E-474B-8A21-515CE78F0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79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D33C-E55C-4B28-BF87-FF3307E611FF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5D05-042E-474B-8A21-515CE78F0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44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D33C-E55C-4B28-BF87-FF3307E611FF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5D05-042E-474B-8A21-515CE78F0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73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D33C-E55C-4B28-BF87-FF3307E611FF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5D05-042E-474B-8A21-515CE78F0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1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D33C-E55C-4B28-BF87-FF3307E611FF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5D05-042E-474B-8A21-515CE78F0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23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D33C-E55C-4B28-BF87-FF3307E611FF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5D05-042E-474B-8A21-515CE78F0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11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D33C-E55C-4B28-BF87-FF3307E611FF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5D05-042E-474B-8A21-515CE78F0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45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D33C-E55C-4B28-BF87-FF3307E611FF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5D05-042E-474B-8A21-515CE78F0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85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D33C-E55C-4B28-BF87-FF3307E611FF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5D05-042E-474B-8A21-515CE78F0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46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D33C-E55C-4B28-BF87-FF3307E611FF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5D05-042E-474B-8A21-515CE78F0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17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4D33C-E55C-4B28-BF87-FF3307E611FF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55D05-042E-474B-8A21-515CE78F0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3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cghFiles\Photos\2011\FSELGolf\IMG_633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7" t="22087" r="37566" b="47719"/>
          <a:stretch/>
        </p:blipFill>
        <p:spPr bwMode="auto">
          <a:xfrm>
            <a:off x="504966" y="177421"/>
            <a:ext cx="4067033" cy="594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574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cghFiles\Photos\2011\Graduation\Mom\IMG_128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84"/>
          <a:stretch/>
        </p:blipFill>
        <p:spPr bwMode="auto">
          <a:xfrm>
            <a:off x="228600" y="381000"/>
            <a:ext cx="3657600" cy="589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7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cghFiles\Photos\2011\Oly\cghKitche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2" r="52910" b="47180"/>
          <a:stretch/>
        </p:blipFill>
        <p:spPr bwMode="auto">
          <a:xfrm>
            <a:off x="384935" y="685800"/>
            <a:ext cx="438057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468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cghovell</dc:creator>
  <cp:lastModifiedBy>cghovell</cp:lastModifiedBy>
  <cp:revision>2</cp:revision>
  <dcterms:created xsi:type="dcterms:W3CDTF">2011-09-28T04:16:49Z</dcterms:created>
  <dcterms:modified xsi:type="dcterms:W3CDTF">2011-09-28T04:32:38Z</dcterms:modified>
</cp:coreProperties>
</file>